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2"/>
  </p:notesMasterIdLst>
  <p:handoutMasterIdLst>
    <p:handoutMasterId r:id="rId33"/>
  </p:handoutMasterIdLst>
  <p:sldIdLst>
    <p:sldId id="2708" r:id="rId3"/>
    <p:sldId id="2387" r:id="rId4"/>
    <p:sldId id="2447" r:id="rId5"/>
    <p:sldId id="2605" r:id="rId6"/>
    <p:sldId id="2737" r:id="rId7"/>
    <p:sldId id="2742" r:id="rId8"/>
    <p:sldId id="2709" r:id="rId9"/>
    <p:sldId id="2716" r:id="rId10"/>
    <p:sldId id="2757" r:id="rId11"/>
    <p:sldId id="2756" r:id="rId12"/>
    <p:sldId id="2738" r:id="rId13"/>
    <p:sldId id="2751" r:id="rId14"/>
    <p:sldId id="2752" r:id="rId15"/>
    <p:sldId id="2753" r:id="rId16"/>
    <p:sldId id="2754" r:id="rId17"/>
    <p:sldId id="2755" r:id="rId18"/>
    <p:sldId id="2739" r:id="rId19"/>
    <p:sldId id="2720" r:id="rId20"/>
    <p:sldId id="2721" r:id="rId21"/>
    <p:sldId id="2744" r:id="rId22"/>
    <p:sldId id="2746" r:id="rId23"/>
    <p:sldId id="2740" r:id="rId24"/>
    <p:sldId id="2745" r:id="rId25"/>
    <p:sldId id="2747" r:id="rId26"/>
    <p:sldId id="2748" r:id="rId27"/>
    <p:sldId id="2749" r:id="rId28"/>
    <p:sldId id="2750" r:id="rId29"/>
    <p:sldId id="2741" r:id="rId30"/>
    <p:sldId id="2722" r:id="rId31"/>
  </p:sldIdLst>
  <p:sldSz cx="9144000" cy="6858000" type="screen4x3"/>
  <p:notesSz cx="7099300" cy="10234613"/>
  <p:custDataLst>
    <p:tags r:id="rId34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CCF1F-1CAA-3A42-9710-47D9CB1C5B21}" v="22" dt="2023-08-21T09:29:59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2" autoAdjust="0"/>
    <p:restoredTop sz="83866" autoAdjust="0"/>
  </p:normalViewPr>
  <p:slideViewPr>
    <p:cSldViewPr snapToGrid="0">
      <p:cViewPr varScale="1">
        <p:scale>
          <a:sx n="74" d="100"/>
          <a:sy n="74" d="100"/>
        </p:scale>
        <p:origin x="1545" y="36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999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30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108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1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15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609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82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软件开发环境及配置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58811" y="1569152"/>
            <a:ext cx="5224569" cy="496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定义</a:t>
            </a:r>
            <a:r>
              <a:rPr lang="zh-CN" altLang="en-US" sz="2000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：一个开源的分布式版本控制系统，用于敏捷高效地处理任何或小或大的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项目。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：一个在线软件源代码托管服务平台。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区别：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是软件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，一种用于控制版本更新、上传、下载等功能的软件。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CN" sz="2000" b="1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网络平台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，用于存放软件源代码的网络平台。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24F0AC4-07BA-4B3E-1A6B-D49FF0B8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53" y="2173657"/>
            <a:ext cx="3416647" cy="27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842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55297"/>
            <a:ext cx="39772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创建新项目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33" y="2246965"/>
            <a:ext cx="3566238" cy="428083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B323C2-D66B-9A11-2181-B8149D7007A9}"/>
              </a:ext>
            </a:extLst>
          </p:cNvPr>
          <p:cNvGrpSpPr/>
          <p:nvPr/>
        </p:nvGrpSpPr>
        <p:grpSpPr>
          <a:xfrm>
            <a:off x="571004" y="2246966"/>
            <a:ext cx="4772673" cy="4280833"/>
            <a:chOff x="571004" y="2246966"/>
            <a:chExt cx="4772673" cy="42808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682AB0-1F26-1895-04E9-49C6DA6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04" y="2246966"/>
              <a:ext cx="4772673" cy="428083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DC24FD0-4314-6A12-D955-592B771F546D}"/>
                </a:ext>
              </a:extLst>
            </p:cNvPr>
            <p:cNvSpPr/>
            <p:nvPr/>
          </p:nvSpPr>
          <p:spPr>
            <a:xfrm>
              <a:off x="921751" y="2320785"/>
              <a:ext cx="773700" cy="54562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AE6CEC7-DADD-4457-56E0-6319666333A8}"/>
                </a:ext>
              </a:extLst>
            </p:cNvPr>
            <p:cNvSpPr txBox="1"/>
            <p:nvPr/>
          </p:nvSpPr>
          <p:spPr>
            <a:xfrm>
              <a:off x="1525131" y="2249841"/>
              <a:ext cx="3723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点击个人账户中</a:t>
              </a:r>
              <a:r>
                <a:rPr lang="en-US" altLang="zh-CN" sz="1200" dirty="0">
                  <a:solidFill>
                    <a:schemeClr val="accent2"/>
                  </a:solidFill>
                  <a:latin typeface="+mn-ea"/>
                  <a:ea typeface="+mn-ea"/>
                </a:rPr>
                <a:t>Repositories</a:t>
              </a:r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，可选做创建新项目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325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7228474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转载开源课程到个人账户，并下载项目到本地。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1568450" y="6298287"/>
            <a:ext cx="633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g</a:t>
            </a:r>
            <a:r>
              <a:rPr lang="en-CN" sz="2000" b="1" dirty="0">
                <a:solidFill>
                  <a:schemeClr val="accent2"/>
                </a:solidFill>
              </a:rPr>
              <a:t>it clone https://xxxxxxx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8948D-12AB-4C36-B78E-AC48C681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3" y="2057865"/>
            <a:ext cx="7901503" cy="429442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83867909-2BA9-F71F-EC9B-F777A958AAC2}"/>
              </a:ext>
            </a:extLst>
          </p:cNvPr>
          <p:cNvSpPr/>
          <p:nvPr/>
        </p:nvSpPr>
        <p:spPr>
          <a:xfrm>
            <a:off x="6521450" y="2406650"/>
            <a:ext cx="1073150" cy="762000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C2396E-668B-E9E0-07FE-DA6847DC1C04}"/>
              </a:ext>
            </a:extLst>
          </p:cNvPr>
          <p:cNvSpPr txBox="1"/>
          <p:nvPr/>
        </p:nvSpPr>
        <p:spPr>
          <a:xfrm>
            <a:off x="6588434" y="1875135"/>
            <a:ext cx="255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转载到个人账户</a:t>
            </a:r>
          </a:p>
        </p:txBody>
      </p:sp>
    </p:spTree>
    <p:extLst>
      <p:ext uri="{BB962C8B-B14F-4D97-AF65-F5344CB8AC3E}">
        <p14:creationId xmlns:p14="http://schemas.microsoft.com/office/powerpoint/2010/main" val="31896399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766914" y="2066609"/>
            <a:ext cx="6933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remote –v</a:t>
            </a:r>
          </a:p>
          <a:p>
            <a:pPr algn="l"/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添加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 remote add origin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  <a:hlinkClick r:id="rId3"/>
              </a:rPr>
              <a:t>https://xxxxxxxxx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474076" y="2965329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766914" y="3533866"/>
            <a:ext cx="693358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用户名和邮箱配置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</a:t>
            </a: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 “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your_name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user.email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 “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your_email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789440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密钥配置</a:t>
            </a:r>
            <a:endParaRPr lang="en-US" altLang="zh-CN" sz="2000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091378" y="2149316"/>
            <a:ext cx="6921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-apple-system"/>
              </a:rPr>
              <a:t>$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ssh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-keygen -t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rsa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 -C “your email”</a:t>
            </a:r>
          </a:p>
          <a:p>
            <a:pPr algn="l"/>
            <a:endParaRPr lang="en-CN" dirty="0">
              <a:solidFill>
                <a:schemeClr val="tx1">
                  <a:lumMod val="65000"/>
                </a:schemeClr>
              </a:solidFill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46726-2B51-43A4-FDEF-A6131C46F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5" r="-1"/>
          <a:stretch/>
        </p:blipFill>
        <p:spPr>
          <a:xfrm>
            <a:off x="140367" y="2713703"/>
            <a:ext cx="4550279" cy="338561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AA7B3E2-1D42-96C9-43F0-1F320D3EFD63}"/>
              </a:ext>
            </a:extLst>
          </p:cNvPr>
          <p:cNvGrpSpPr/>
          <p:nvPr/>
        </p:nvGrpSpPr>
        <p:grpSpPr>
          <a:xfrm>
            <a:off x="4827639" y="2713703"/>
            <a:ext cx="4321276" cy="3385619"/>
            <a:chOff x="4827639" y="2615380"/>
            <a:chExt cx="4321276" cy="33856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9D3A36-F4F5-4F0C-7519-97D401E3D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25"/>
            <a:stretch/>
          </p:blipFill>
          <p:spPr>
            <a:xfrm>
              <a:off x="4921045" y="2615380"/>
              <a:ext cx="3966208" cy="338561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A13607-3EE9-0EBE-2310-AB66CADD8400}"/>
                </a:ext>
              </a:extLst>
            </p:cNvPr>
            <p:cNvSpPr/>
            <p:nvPr/>
          </p:nvSpPr>
          <p:spPr>
            <a:xfrm>
              <a:off x="4827639" y="4188541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FF8A22-C033-47DF-8707-CA76F142CBBA}"/>
                </a:ext>
              </a:extLst>
            </p:cNvPr>
            <p:cNvSpPr/>
            <p:nvPr/>
          </p:nvSpPr>
          <p:spPr>
            <a:xfrm>
              <a:off x="8106696" y="3025876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8BC3A-2851-66F8-445F-CC5C10AB9E4F}"/>
              </a:ext>
            </a:extLst>
          </p:cNvPr>
          <p:cNvSpPr txBox="1"/>
          <p:nvPr/>
        </p:nvSpPr>
        <p:spPr>
          <a:xfrm>
            <a:off x="140367" y="6203736"/>
            <a:ext cx="873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将生成的id_rsa.pub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里面的内容复制到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Title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下面的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Key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内容框里面</a:t>
            </a:r>
            <a:endParaRPr lang="en-CN" sz="1800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4742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767236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修改代码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添加修改到暂存区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提交修改到本地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发布到远端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111044" y="2157523"/>
            <a:ext cx="69219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21212"/>
                </a:solidFill>
                <a:latin typeface="-apple-system"/>
              </a:rPr>
              <a:t>$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git add .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commit –m ‘new commit’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push origin main</a:t>
            </a:r>
          </a:p>
          <a:p>
            <a:pPr algn="l"/>
            <a:endParaRPr lang="en-US" dirty="0">
              <a:solidFill>
                <a:srgbClr val="121212"/>
              </a:solidFill>
              <a:latin typeface="-apple-system"/>
            </a:endParaRPr>
          </a:p>
          <a:p>
            <a:pPr algn="l"/>
            <a:endParaRPr lang="en-US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934169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662194"/>
            <a:ext cx="8303821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练习内容：</a:t>
            </a:r>
            <a:endParaRPr lang="en-US" altLang="zh-CN" sz="32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熟悉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基本</a:t>
            </a:r>
            <a:r>
              <a:rPr lang="zh-CN" altLang="en-US">
                <a:solidFill>
                  <a:schemeClr val="bg2"/>
                </a:solidFill>
                <a:latin typeface="+mn-ea"/>
                <a:ea typeface="+mn-ea"/>
              </a:rPr>
              <a:t>操作。 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2.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认识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github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主界面，掌握项目的创建与修改。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1322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开源软件开发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软件管理工具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Linux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操作系统简介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777345"/>
            <a:ext cx="85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18770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187703"/>
            <a:ext cx="4306763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99889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156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2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2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2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2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2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11" y="3477461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3.8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python=3.8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99147"/>
            <a:ext cx="4249364" cy="26110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05" y="3999146"/>
            <a:ext cx="4249366" cy="2611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5744663" y="5740388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6442363" y="4838330"/>
            <a:ext cx="2543298" cy="19530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086512"/>
            <a:ext cx="8303821" cy="3207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err="1">
                <a:solidFill>
                  <a:schemeClr val="bg2"/>
                </a:solidFill>
                <a:latin typeface="+mn-ea"/>
                <a:ea typeface="+mn-ea"/>
              </a:rPr>
              <a:t>课堂练习</a:t>
            </a:r>
            <a:r>
              <a:rPr lang="zh-CN" altLang="en-US" sz="28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8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安装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miniconda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，并利用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conda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工具创建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虚拟开发环境。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623779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2078849"/>
            <a:ext cx="7967446" cy="422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CN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常用指令。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在开发环境中安装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gdal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开源库。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操作系统简介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4089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GNU/GPL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开源许可的免费开源操作系统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257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作业系统及各种应用软件。用户不需要重新编译，在直接安装之后，只需要小幅度更改设定就可以使用，通常以软件包管理系统来进行应用软件的管理。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1" y="4511420"/>
            <a:ext cx="2233747" cy="158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45" y="4620490"/>
            <a:ext cx="1739775" cy="136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777" y="4432128"/>
            <a:ext cx="1739775" cy="1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09" y="4511420"/>
            <a:ext cx="2105958" cy="15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470916" y="1457187"/>
            <a:ext cx="82021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Linux系统常用指令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CN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20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删除文件；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 …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3373702"/>
            <a:ext cx="5671822" cy="3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sz="40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40" y="2346605"/>
            <a:ext cx="4710351" cy="35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4" y="1826836"/>
            <a:ext cx="3887075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源代码编辑器。该软件支持语法高亮、代码自动补全、代码重构功能，并且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103461</TotalTime>
  <Words>1506</Words>
  <Application>Microsoft Office PowerPoint</Application>
  <PresentationFormat>全屏显示(4:3)</PresentationFormat>
  <Paragraphs>154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-apple-system</vt:lpstr>
      <vt:lpstr>PingFang SC</vt:lpstr>
      <vt:lpstr>黑体</vt:lpstr>
      <vt:lpstr>微软雅黑</vt:lpstr>
      <vt:lpstr>微软雅黑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开源Linux操作系统简介</vt:lpstr>
      <vt:lpstr>一. 开源Linux操作系统简介</vt:lpstr>
      <vt:lpstr>一. 开源Linux操作系统简介</vt:lpstr>
      <vt:lpstr>PowerPoint 演示文稿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PowerPoint 演示文稿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13001</cp:revision>
  <dcterms:created xsi:type="dcterms:W3CDTF">2004-07-09T11:40:27Z</dcterms:created>
  <dcterms:modified xsi:type="dcterms:W3CDTF">2023-09-10T14:47:58Z</dcterms:modified>
</cp:coreProperties>
</file>